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6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918"/>
    <p:restoredTop sz="94694"/>
  </p:normalViewPr>
  <p:slideViewPr>
    <p:cSldViewPr snapToGrid="0" snapToObjects="1">
      <p:cViewPr varScale="1">
        <p:scale>
          <a:sx n="129" d="100"/>
          <a:sy n="129" d="100"/>
        </p:scale>
        <p:origin x="5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162987EE-2094-003E-11B9-1F5680558FC3}"/>
              </a:ext>
            </a:extLst>
          </p:cNvPr>
          <p:cNvSpPr/>
          <p:nvPr userDrawn="1"/>
        </p:nvSpPr>
        <p:spPr>
          <a:xfrm rot="10800000">
            <a:off x="121585" y="121964"/>
            <a:ext cx="45720" cy="66597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it-IT" sz="3600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752D375B-B1BF-11E1-0B3F-4115F0D4B57A}"/>
              </a:ext>
            </a:extLst>
          </p:cNvPr>
          <p:cNvSpPr/>
          <p:nvPr userDrawn="1"/>
        </p:nvSpPr>
        <p:spPr>
          <a:xfrm rot="5400000">
            <a:off x="6073137" y="-5783866"/>
            <a:ext cx="45719" cy="11857382"/>
          </a:xfrm>
          <a:prstGeom prst="rect">
            <a:avLst/>
          </a:prstGeom>
          <a:solidFill>
            <a:srgbClr val="F686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it-IT" sz="3600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F20300F-1CCD-354E-AD50-DFBC99A3CFC1}"/>
              </a:ext>
            </a:extLst>
          </p:cNvPr>
          <p:cNvSpPr/>
          <p:nvPr userDrawn="1"/>
        </p:nvSpPr>
        <p:spPr>
          <a:xfrm rot="5400000">
            <a:off x="5752249" y="502330"/>
            <a:ext cx="687502" cy="1182142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it-IT" sz="2000" b="0" cap="none" spc="0" dirty="0">
                <a:ln w="0"/>
                <a:solidFill>
                  <a:srgbClr val="F6862B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Modulo Arto Inferiore </a:t>
            </a:r>
            <a:br>
              <a:rPr lang="it-IT" sz="2000" b="0" cap="none" spc="0" dirty="0">
                <a:ln w="0"/>
                <a:solidFill>
                  <a:srgbClr val="F6862B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it-IT" sz="2000" b="0" cap="none" spc="0" dirty="0">
                <a:ln w="0"/>
                <a:solidFill>
                  <a:srgbClr val="F6862B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Verona, 17- 20 marzo 2024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45FCA76A-BD2C-C114-F2F0-2D0CBE215C8C}"/>
              </a:ext>
            </a:extLst>
          </p:cNvPr>
          <p:cNvSpPr/>
          <p:nvPr userDrawn="1"/>
        </p:nvSpPr>
        <p:spPr>
          <a:xfrm rot="5400000">
            <a:off x="6027415" y="830202"/>
            <a:ext cx="45719" cy="11857382"/>
          </a:xfrm>
          <a:prstGeom prst="rect">
            <a:avLst/>
          </a:prstGeom>
          <a:solidFill>
            <a:srgbClr val="F686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it-IT" sz="3600" dirty="0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5B542A34-7618-BA65-0D4F-4A86FDC23A4A}"/>
              </a:ext>
            </a:extLst>
          </p:cNvPr>
          <p:cNvSpPr/>
          <p:nvPr userDrawn="1"/>
        </p:nvSpPr>
        <p:spPr>
          <a:xfrm rot="10800000">
            <a:off x="11988733" y="121964"/>
            <a:ext cx="45720" cy="6659788"/>
          </a:xfrm>
          <a:prstGeom prst="rect">
            <a:avLst/>
          </a:prstGeom>
          <a:solidFill>
            <a:srgbClr val="F686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it-IT" sz="3600" dirty="0"/>
          </a:p>
        </p:txBody>
      </p:sp>
      <p:pic>
        <p:nvPicPr>
          <p:cNvPr id="10" name="Immagine 9" descr="Immagine che contiene testo, logo, Carattere, Elementi grafici&#10;&#10;Descrizione generata automaticamente">
            <a:extLst>
              <a:ext uri="{FF2B5EF4-FFF2-40B4-BE49-F238E27FC236}">
                <a16:creationId xmlns:a16="http://schemas.microsoft.com/office/drawing/2014/main" id="{9975B3C4-1819-F423-408B-60E1C219F0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89326" y="24785"/>
            <a:ext cx="1013349" cy="68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67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5315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37314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 SLIDE_ARTO INFERIORE 2" id="{6E20B8E9-256A-D841-B9B2-7FF95F9BE2CD}" vid="{959CE228-BECD-6C4E-A9EF-93D7C7B427D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LAURA ROBERTO</dc:creator>
  <cp:lastModifiedBy>LAURA ROBERTO</cp:lastModifiedBy>
  <cp:revision>1</cp:revision>
  <dcterms:created xsi:type="dcterms:W3CDTF">2023-12-05T15:34:16Z</dcterms:created>
  <dcterms:modified xsi:type="dcterms:W3CDTF">2023-12-05T15:40:10Z</dcterms:modified>
</cp:coreProperties>
</file>